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8" r:id="rId4"/>
    <p:sldId id="299" r:id="rId5"/>
    <p:sldId id="300" r:id="rId6"/>
    <p:sldId id="301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E4DB64-BAD9-9759-186D-37057212F2FF}" v="254" dt="2024-12-25T11:38:45.605"/>
    <p1510:client id="{A2D5AA3C-0AFB-54D5-A04E-702D774A02A5}" v="158" dt="2024-12-24T14:12:01.753"/>
    <p1510:client id="{D7429906-7D2D-6E9C-D658-58BF2033015C}" v="14" dt="2024-12-24T14:19:17.9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629" y="4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svg>
</file>

<file path=ppt/media/image2.png>
</file>

<file path=ppt/media/image20.png>
</file>

<file path=ppt/media/image21.svg>
</file>

<file path=ppt/media/image22.jpeg>
</file>

<file path=ppt/media/image23.pn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1/12/2025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93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923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404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238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3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7.jpe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krushnamohod/Data_Visualizer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orful pyramids with a bright light&#10;&#10;Description automatically generated">
            <a:extLst>
              <a:ext uri="{FF2B5EF4-FFF2-40B4-BE49-F238E27FC236}">
                <a16:creationId xmlns:a16="http://schemas.microsoft.com/office/drawing/2014/main" id="{DB9F9224-1AB2-9C06-5607-47E75F577DF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" y="-3596"/>
            <a:ext cx="12191998" cy="686518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26791" y="1413551"/>
            <a:ext cx="9952582" cy="5425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rgbClr val="FFFFFF"/>
              </a:solidFill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 ID – PRPCEMS15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 Title - Student Innovation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 Category - Software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ID – PRPCEMH164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Name - Cognitive Developers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Leader Name – Krushna S Mohod (9834714379)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IN" sz="24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2FA687-A162-CC4D-7645-FBE5FEB1E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8423" y="-216380"/>
            <a:ext cx="1929443" cy="2073217"/>
          </a:xfrm>
          <a:prstGeom prst="rect">
            <a:avLst/>
          </a:prstGeom>
        </p:spPr>
      </p:pic>
      <p:pic>
        <p:nvPicPr>
          <p:cNvPr id="6" name="Picture 5" descr="A logo with a brain and text&#10;&#10;Description automatically generated">
            <a:extLst>
              <a:ext uri="{FF2B5EF4-FFF2-40B4-BE49-F238E27FC236}">
                <a16:creationId xmlns:a16="http://schemas.microsoft.com/office/drawing/2014/main" id="{B712B104-C9F3-2359-6F8B-529A546C6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525" y="1709467"/>
            <a:ext cx="4675517" cy="4632385"/>
          </a:xfrm>
          <a:prstGeom prst="rect">
            <a:avLst/>
          </a:prstGeom>
        </p:spPr>
      </p:pic>
      <p:pic>
        <p:nvPicPr>
          <p:cNvPr id="7" name="Picture 6" descr="A black background with yellow text&#10;&#10;Description automatically generated">
            <a:extLst>
              <a:ext uri="{FF2B5EF4-FFF2-40B4-BE49-F238E27FC236}">
                <a16:creationId xmlns:a16="http://schemas.microsoft.com/office/drawing/2014/main" id="{B57000BB-C0DA-41DF-EE60-CE3B40D559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1740" y="-1851875"/>
            <a:ext cx="6673969" cy="6185139"/>
          </a:xfrm>
          <a:prstGeom prst="rect">
            <a:avLst/>
          </a:prstGeom>
        </p:spPr>
      </p:pic>
      <p:pic>
        <p:nvPicPr>
          <p:cNvPr id="4" name="Picture 3" descr="A logo with text on it&#10;&#10;Description automatically generated">
            <a:extLst>
              <a:ext uri="{FF2B5EF4-FFF2-40B4-BE49-F238E27FC236}">
                <a16:creationId xmlns:a16="http://schemas.microsoft.com/office/drawing/2014/main" id="{2537A060-9A38-56C9-819F-BC72FBB83A4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-358" b="13630"/>
          <a:stretch/>
        </p:blipFill>
        <p:spPr>
          <a:xfrm>
            <a:off x="-487233" y="-622988"/>
            <a:ext cx="4040092" cy="201742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olorful background with lines and dots&#10;&#10;Description automatically generated">
            <a:extLst>
              <a:ext uri="{FF2B5EF4-FFF2-40B4-BE49-F238E27FC236}">
                <a16:creationId xmlns:a16="http://schemas.microsoft.com/office/drawing/2014/main" id="{C58041F3-F559-C409-3B9D-D2B243F0519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 t="3826" b="-148"/>
          <a:stretch/>
        </p:blipFill>
        <p:spPr>
          <a:xfrm>
            <a:off x="0" y="0"/>
            <a:ext cx="12192022" cy="6857108"/>
          </a:xfrm>
          <a:prstGeom prst="rect">
            <a:avLst/>
          </a:prstGeom>
        </p:spPr>
      </p:pic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795521" y="36597"/>
            <a:ext cx="8851012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AI based </a:t>
            </a:r>
            <a:r>
              <a:rPr lang="en-US" sz="3600" b="1" dirty="0">
                <a:solidFill>
                  <a:schemeClr val="bg1"/>
                </a:solidFill>
                <a:latin typeface="Times New Roman"/>
                <a:ea typeface="ＭＳ Ｐゴシック"/>
                <a:cs typeface="Times New Roman"/>
              </a:rPr>
              <a:t>Data Visualization Website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56A1039-7F83-17E3-FDDE-B7BE7E416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42612-1A17-09F1-95FB-61A9302C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z="2000" dirty="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pPr/>
              <a:t>2</a:t>
            </a:fld>
            <a:endParaRPr lang="en-US" sz="2000">
              <a:solidFill>
                <a:schemeClr val="tx1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3883325" y="887210"/>
            <a:ext cx="3702463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3200" b="1" u="sng" dirty="0">
                <a:solidFill>
                  <a:srgbClr val="FFFFFF"/>
                </a:solidFill>
                <a:latin typeface="+mj-lt"/>
                <a:cs typeface="Arial" pitchFamily="34" charset="0"/>
              </a:rPr>
              <a:t>Proposed Solution</a:t>
            </a: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72598" y="110270"/>
            <a:ext cx="1765727" cy="103273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Cognitive Developers</a:t>
            </a:r>
            <a:endParaRPr lang="en-IN" dirty="0"/>
          </a:p>
        </p:txBody>
      </p:sp>
      <p:pic>
        <p:nvPicPr>
          <p:cNvPr id="3" name="Picture 2" descr="A logo with a brain and text&#10;&#10;Description automatically generated">
            <a:extLst>
              <a:ext uri="{FF2B5EF4-FFF2-40B4-BE49-F238E27FC236}">
                <a16:creationId xmlns:a16="http://schemas.microsoft.com/office/drawing/2014/main" id="{E7E0D758-3DBD-F0D0-85E2-5758A8816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9053" y="-1438"/>
            <a:ext cx="1584386" cy="158438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098C9CF-0E66-1AEA-B7A3-8ED9B3783A17}"/>
              </a:ext>
            </a:extLst>
          </p:cNvPr>
          <p:cNvSpPr/>
          <p:nvPr/>
        </p:nvSpPr>
        <p:spPr>
          <a:xfrm>
            <a:off x="2876" y="6292969"/>
            <a:ext cx="12186248" cy="5693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/>
                <a:ea typeface="Calibri"/>
                <a:cs typeface="Calibri"/>
              </a:rPr>
              <a:t>PRPCEM HACKATHON' 25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84265C2-4D4B-5464-2F3D-117278CBBD46}"/>
              </a:ext>
            </a:extLst>
          </p:cNvPr>
          <p:cNvGrpSpPr/>
          <p:nvPr/>
        </p:nvGrpSpPr>
        <p:grpSpPr>
          <a:xfrm>
            <a:off x="220670" y="1655194"/>
            <a:ext cx="11803690" cy="1690461"/>
            <a:chOff x="220670" y="2177791"/>
            <a:chExt cx="13046488" cy="1690461"/>
          </a:xfrm>
        </p:grpSpPr>
        <p:sp>
          <p:nvSpPr>
            <p:cNvPr id="5" name="Shape 3">
              <a:extLst>
                <a:ext uri="{FF2B5EF4-FFF2-40B4-BE49-F238E27FC236}">
                  <a16:creationId xmlns:a16="http://schemas.microsoft.com/office/drawing/2014/main" id="{27B1B011-65A1-AA8B-8F9C-FC57F46DC0A1}"/>
                </a:ext>
              </a:extLst>
            </p:cNvPr>
            <p:cNvSpPr/>
            <p:nvPr/>
          </p:nvSpPr>
          <p:spPr>
            <a:xfrm>
              <a:off x="220670" y="2196257"/>
              <a:ext cx="4201716" cy="1671995"/>
            </a:xfrm>
            <a:prstGeom prst="roundRect">
              <a:avLst>
                <a:gd name="adj" fmla="val 5653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8" name="Shape 6">
              <a:extLst>
                <a:ext uri="{FF2B5EF4-FFF2-40B4-BE49-F238E27FC236}">
                  <a16:creationId xmlns:a16="http://schemas.microsoft.com/office/drawing/2014/main" id="{C25D8E5C-0E8D-10BB-8BAA-E8D725228E26}"/>
                </a:ext>
              </a:extLst>
            </p:cNvPr>
            <p:cNvSpPr/>
            <p:nvPr/>
          </p:nvSpPr>
          <p:spPr>
            <a:xfrm>
              <a:off x="4643056" y="2177791"/>
              <a:ext cx="4201716" cy="1671995"/>
            </a:xfrm>
            <a:prstGeom prst="roundRect">
              <a:avLst>
                <a:gd name="adj" fmla="val 5653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12" name="Shape 9">
              <a:extLst>
                <a:ext uri="{FF2B5EF4-FFF2-40B4-BE49-F238E27FC236}">
                  <a16:creationId xmlns:a16="http://schemas.microsoft.com/office/drawing/2014/main" id="{7FD9340A-99CE-4F11-AE0E-F7530B9A2113}"/>
                </a:ext>
              </a:extLst>
            </p:cNvPr>
            <p:cNvSpPr/>
            <p:nvPr/>
          </p:nvSpPr>
          <p:spPr>
            <a:xfrm>
              <a:off x="9065442" y="2196256"/>
              <a:ext cx="4201716" cy="1671995"/>
            </a:xfrm>
            <a:prstGeom prst="roundRect">
              <a:avLst>
                <a:gd name="adj" fmla="val 5653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</p:grpSp>
      <p:sp>
        <p:nvSpPr>
          <p:cNvPr id="14" name="Shape 12">
            <a:extLst>
              <a:ext uri="{FF2B5EF4-FFF2-40B4-BE49-F238E27FC236}">
                <a16:creationId xmlns:a16="http://schemas.microsoft.com/office/drawing/2014/main" id="{5056B075-B0CC-9A7F-AB57-D1ABCFE0675C}"/>
              </a:ext>
            </a:extLst>
          </p:cNvPr>
          <p:cNvSpPr/>
          <p:nvPr/>
        </p:nvSpPr>
        <p:spPr>
          <a:xfrm>
            <a:off x="220670" y="3610009"/>
            <a:ext cx="5803333" cy="2454072"/>
          </a:xfrm>
          <a:prstGeom prst="roundRect">
            <a:avLst>
              <a:gd name="adj" fmla="val 308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Shape 15">
            <a:extLst>
              <a:ext uri="{FF2B5EF4-FFF2-40B4-BE49-F238E27FC236}">
                <a16:creationId xmlns:a16="http://schemas.microsoft.com/office/drawing/2014/main" id="{F4ADE0AA-9316-A124-EFE7-0C24C1ADCD98}"/>
              </a:ext>
            </a:extLst>
          </p:cNvPr>
          <p:cNvSpPr/>
          <p:nvPr/>
        </p:nvSpPr>
        <p:spPr>
          <a:xfrm>
            <a:off x="6221027" y="3610008"/>
            <a:ext cx="5803333" cy="2454072"/>
          </a:xfrm>
          <a:prstGeom prst="roundRect">
            <a:avLst>
              <a:gd name="adj" fmla="val 308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87AC32-3C73-6C81-568B-9CE774D9D962}"/>
              </a:ext>
            </a:extLst>
          </p:cNvPr>
          <p:cNvSpPr txBox="1"/>
          <p:nvPr/>
        </p:nvSpPr>
        <p:spPr>
          <a:xfrm>
            <a:off x="404094" y="1871441"/>
            <a:ext cx="32957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Need : </a:t>
            </a:r>
          </a:p>
          <a:p>
            <a:r>
              <a:rPr lang="en-IN" dirty="0"/>
              <a:t>AI Based Solution to get</a:t>
            </a:r>
          </a:p>
          <a:p>
            <a:r>
              <a:rPr lang="en-IN" dirty="0"/>
              <a:t>visualization and Statistics from</a:t>
            </a:r>
          </a:p>
          <a:p>
            <a:r>
              <a:rPr lang="en-IN" dirty="0"/>
              <a:t>the structured datasets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7D983C-4AB3-00BF-9E43-61D0CD4A91D5}"/>
              </a:ext>
            </a:extLst>
          </p:cNvPr>
          <p:cNvSpPr txBox="1"/>
          <p:nvPr/>
        </p:nvSpPr>
        <p:spPr>
          <a:xfrm>
            <a:off x="4459486" y="1871137"/>
            <a:ext cx="32957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Problem : </a:t>
            </a:r>
          </a:p>
          <a:p>
            <a:r>
              <a:rPr lang="en-IN" dirty="0"/>
              <a:t>Organizations generates datasets and can’t extract visualizations from it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F3357B-41C7-221D-D504-2C28CA9748B8}"/>
              </a:ext>
            </a:extLst>
          </p:cNvPr>
          <p:cNvSpPr txBox="1"/>
          <p:nvPr/>
        </p:nvSpPr>
        <p:spPr>
          <a:xfrm>
            <a:off x="8384769" y="1730912"/>
            <a:ext cx="32957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Challenges faced by normal peoples: </a:t>
            </a:r>
          </a:p>
          <a:p>
            <a:r>
              <a:rPr lang="en-IN" dirty="0"/>
              <a:t>Normal peoples can’t </a:t>
            </a:r>
            <a:r>
              <a:rPr lang="en-US" dirty="0"/>
              <a:t>effectively process and analyze this data for decision-making.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970A83-4C6D-FEAC-188F-C15FBAC4BF3B}"/>
              </a:ext>
            </a:extLst>
          </p:cNvPr>
          <p:cNvSpPr txBox="1"/>
          <p:nvPr/>
        </p:nvSpPr>
        <p:spPr>
          <a:xfrm>
            <a:off x="6307065" y="3652180"/>
            <a:ext cx="55987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Tasks: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Upload datasets.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Analyze</a:t>
            </a:r>
            <a:r>
              <a:rPr lang="en-IN" dirty="0"/>
              <a:t> data with pre-defined tools (e.g., histograms, line plots, statistical summaries).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Get AI-driven insights and feedback.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AI-assisted suggestions for data analysis</a:t>
            </a:r>
            <a:endParaRPr lang="en-IN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9FB463A-B900-9B16-C12E-DD807CEC159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8538" b="9742"/>
          <a:stretch/>
        </p:blipFill>
        <p:spPr>
          <a:xfrm>
            <a:off x="286139" y="3771773"/>
            <a:ext cx="5672394" cy="214213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lorful hexagons on a black surface&#10;&#10;Description automatically generated">
            <a:extLst>
              <a:ext uri="{FF2B5EF4-FFF2-40B4-BE49-F238E27FC236}">
                <a16:creationId xmlns:a16="http://schemas.microsoft.com/office/drawing/2014/main" id="{F35D46CF-3BD4-DC19-1AF7-413F7E92C48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10784"/>
            <a:ext cx="12191998" cy="686518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CE40C70-C8D2-0932-4494-43FBFD621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6" y="1490059"/>
            <a:ext cx="12192000" cy="4802910"/>
          </a:xfrm>
          <a:prstGeom prst="rect">
            <a:avLst/>
          </a:prstGeom>
        </p:spPr>
      </p:pic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88601" y="101398"/>
            <a:ext cx="1756202" cy="1052386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Cognitive Developers</a:t>
            </a:r>
            <a:endParaRPr lang="en-IN" dirty="0"/>
          </a:p>
        </p:txBody>
      </p:sp>
      <p:pic>
        <p:nvPicPr>
          <p:cNvPr id="3" name="Picture 2" descr="A logo with a brain and text&#10;&#10;Description automatically generated">
            <a:extLst>
              <a:ext uri="{FF2B5EF4-FFF2-40B4-BE49-F238E27FC236}">
                <a16:creationId xmlns:a16="http://schemas.microsoft.com/office/drawing/2014/main" id="{E7E0D758-3DBD-F0D0-85E2-5758A8816F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09053" y="-1438"/>
            <a:ext cx="1584386" cy="158438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C6A8558-3EE1-0EC7-D10B-3F502F0A6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159" y="56091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 APPROACH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275BB-4627-8203-DB88-A78D1A6EC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D331E-FAAE-AF3A-5324-C4BCB7C41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fld id="{677C3CE7-23F7-4828-823C-E0205DF2CF97}" type="slidenum">
              <a:rPr lang="en-US" sz="200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pPr/>
              <a:t>3</a:t>
            </a:fld>
            <a:endParaRPr lang="en-US" sz="2000">
              <a:solidFill>
                <a:schemeClr val="tx1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037F87-D8F2-B5E4-F3F4-0875D9968679}"/>
              </a:ext>
            </a:extLst>
          </p:cNvPr>
          <p:cNvSpPr/>
          <p:nvPr/>
        </p:nvSpPr>
        <p:spPr>
          <a:xfrm>
            <a:off x="2876" y="6292969"/>
            <a:ext cx="12186248" cy="5693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/>
                <a:ea typeface="Calibri"/>
                <a:cs typeface="Calibri"/>
              </a:rPr>
              <a:t>PRPCEM HACKATHON' 25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2D4256D-CCC9-D905-7B64-7332AC8DAE32}"/>
              </a:ext>
            </a:extLst>
          </p:cNvPr>
          <p:cNvSpPr/>
          <p:nvPr/>
        </p:nvSpPr>
        <p:spPr>
          <a:xfrm>
            <a:off x="88601" y="1444752"/>
            <a:ext cx="6970567" cy="2112264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9028D5-7B64-F428-C53B-58F364D6263D}"/>
              </a:ext>
            </a:extLst>
          </p:cNvPr>
          <p:cNvSpPr txBox="1"/>
          <p:nvPr/>
        </p:nvSpPr>
        <p:spPr>
          <a:xfrm>
            <a:off x="10705040" y="1689783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Flowchart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D39186-BC8C-A494-6F50-08067CF63155}"/>
              </a:ext>
            </a:extLst>
          </p:cNvPr>
          <p:cNvSpPr txBox="1"/>
          <p:nvPr/>
        </p:nvSpPr>
        <p:spPr>
          <a:xfrm>
            <a:off x="88601" y="1582948"/>
            <a:ext cx="55513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>
                <a:solidFill>
                  <a:schemeClr val="bg1"/>
                </a:solidFill>
              </a:rPr>
              <a:t>Tech stack:-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Programming Languages: Python, Html CSS, JavaScript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Frameworks: Flask (backend), HTML/CSS/JS (frontend).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Libraries: Pandas, Matplotlib, Plotly, Scipy.</a:t>
            </a:r>
          </a:p>
        </p:txBody>
      </p:sp>
    </p:spTree>
    <p:extLst>
      <p:ext uri="{BB962C8B-B14F-4D97-AF65-F5344CB8AC3E}">
        <p14:creationId xmlns:p14="http://schemas.microsoft.com/office/powerpoint/2010/main" val="4200758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1034781-8661-79DD-79FF-D327974EED1E}"/>
              </a:ext>
            </a:extLst>
          </p:cNvPr>
          <p:cNvSpPr/>
          <p:nvPr/>
        </p:nvSpPr>
        <p:spPr>
          <a:xfrm>
            <a:off x="347472" y="3833773"/>
            <a:ext cx="4727448" cy="210312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BA4600D-E0C6-DE00-2664-79769F4A0601}"/>
              </a:ext>
            </a:extLst>
          </p:cNvPr>
          <p:cNvSpPr/>
          <p:nvPr/>
        </p:nvSpPr>
        <p:spPr>
          <a:xfrm>
            <a:off x="347472" y="1325880"/>
            <a:ext cx="4727448" cy="210312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75897BE9-1257-6413-76A1-900858EB7D10}"/>
              </a:ext>
            </a:extLst>
          </p:cNvPr>
          <p:cNvSpPr/>
          <p:nvPr/>
        </p:nvSpPr>
        <p:spPr>
          <a:xfrm>
            <a:off x="5816092" y="2377439"/>
            <a:ext cx="5801106" cy="206947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A8ECBA-80B6-E529-5993-8C3771D13A2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2876" y="-47625"/>
            <a:ext cx="12192000" cy="6865188"/>
          </a:xfrm>
          <a:prstGeom prst="rect">
            <a:avLst/>
          </a:prstGeom>
        </p:spPr>
      </p:pic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10698" y="79520"/>
            <a:ext cx="1746677" cy="101585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Cognitive Developers</a:t>
            </a:r>
            <a:endParaRPr lang="en-IN" dirty="0"/>
          </a:p>
        </p:txBody>
      </p:sp>
      <p:pic>
        <p:nvPicPr>
          <p:cNvPr id="3" name="Picture 2" descr="A logo with a brain and text&#10;&#10;Description automatically generated">
            <a:extLst>
              <a:ext uri="{FF2B5EF4-FFF2-40B4-BE49-F238E27FC236}">
                <a16:creationId xmlns:a16="http://schemas.microsoft.com/office/drawing/2014/main" id="{E7E0D758-3DBD-F0D0-85E2-5758A8816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9053" y="-1438"/>
            <a:ext cx="1584386" cy="158438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96A4DEB-1D75-0EBA-E830-67D68197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21ADE-74C8-E6A6-A427-49184499C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C1B12C-B8DF-FD96-F315-76F980BAE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fld id="{677C3CE7-23F7-4828-823C-E0205DF2CF97}" type="slidenum">
              <a:rPr lang="en-US" sz="200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pPr/>
              <a:t>4</a:t>
            </a:fld>
            <a:endParaRPr lang="en-US" sz="2000">
              <a:solidFill>
                <a:schemeClr val="tx1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87CA00-E242-6A3A-CFB4-5301BCDCAAEC}"/>
              </a:ext>
            </a:extLst>
          </p:cNvPr>
          <p:cNvSpPr/>
          <p:nvPr/>
        </p:nvSpPr>
        <p:spPr>
          <a:xfrm>
            <a:off x="2876" y="6292969"/>
            <a:ext cx="12186248" cy="5693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/>
                <a:ea typeface="Calibri"/>
                <a:cs typeface="Calibri"/>
              </a:rPr>
              <a:t>PRPCEM HACKATHON' 25</a:t>
            </a:r>
          </a:p>
        </p:txBody>
      </p:sp>
      <p:pic>
        <p:nvPicPr>
          <p:cNvPr id="14" name="Graphic 13" descr="Business Growth with solid fill">
            <a:extLst>
              <a:ext uri="{FF2B5EF4-FFF2-40B4-BE49-F238E27FC236}">
                <a16:creationId xmlns:a16="http://schemas.microsoft.com/office/drawing/2014/main" id="{0BC6D999-72F9-5FCE-2A29-73A993C703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6836" y="1472184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A389B7E-6715-3365-ED75-7230A193D62C}"/>
              </a:ext>
            </a:extLst>
          </p:cNvPr>
          <p:cNvSpPr txBox="1"/>
          <p:nvPr/>
        </p:nvSpPr>
        <p:spPr>
          <a:xfrm>
            <a:off x="1511046" y="1472184"/>
            <a:ext cx="368274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Feasibility:</a:t>
            </a:r>
          </a:p>
          <a:p>
            <a:r>
              <a:rPr lang="en-I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user-friendly platform that provides precise and interactive visualizations, enabling users to easily explore and understand their datasets.</a:t>
            </a:r>
          </a:p>
        </p:txBody>
      </p:sp>
      <p:pic>
        <p:nvPicPr>
          <p:cNvPr id="19" name="Graphic 18" descr="Playbook with solid fill">
            <a:extLst>
              <a:ext uri="{FF2B5EF4-FFF2-40B4-BE49-F238E27FC236}">
                <a16:creationId xmlns:a16="http://schemas.microsoft.com/office/drawing/2014/main" id="{C2BC1C0C-18CC-F337-2CAD-6FCDE51133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81294" y="2665472"/>
            <a:ext cx="914400" cy="9144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1E18EED-6A68-04BE-EC60-AF2E333B2755}"/>
              </a:ext>
            </a:extLst>
          </p:cNvPr>
          <p:cNvSpPr txBox="1"/>
          <p:nvPr/>
        </p:nvSpPr>
        <p:spPr>
          <a:xfrm>
            <a:off x="6599829" y="2588467"/>
            <a:ext cx="511323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Potential Challenges and Risks: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Large Datasets: Require high computational power for loading and generating visualizations efficiently.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Security Risks: Potential vulnerabilities with file uploads and sensitive data.</a:t>
            </a:r>
          </a:p>
        </p:txBody>
      </p:sp>
      <p:pic>
        <p:nvPicPr>
          <p:cNvPr id="29" name="Graphic 28" descr="Lightbulb with solid fill">
            <a:extLst>
              <a:ext uri="{FF2B5EF4-FFF2-40B4-BE49-F238E27FC236}">
                <a16:creationId xmlns:a16="http://schemas.microsoft.com/office/drawing/2014/main" id="{395682BC-E48D-9BB5-4344-AE678B3605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81325" y="3959344"/>
            <a:ext cx="914400" cy="9144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451DD77-D5EC-7F6A-B65F-447EDE38332D}"/>
              </a:ext>
            </a:extLst>
          </p:cNvPr>
          <p:cNvSpPr txBox="1"/>
          <p:nvPr/>
        </p:nvSpPr>
        <p:spPr>
          <a:xfrm>
            <a:off x="1199052" y="3833773"/>
            <a:ext cx="374785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Strategies: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Large Datasets: Utilize GPU acceleration to improve processing speed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Security Measures: Implement strict file validation and secure handling of data and API keys.</a:t>
            </a:r>
          </a:p>
        </p:txBody>
      </p:sp>
    </p:spTree>
    <p:extLst>
      <p:ext uri="{BB962C8B-B14F-4D97-AF65-F5344CB8AC3E}">
        <p14:creationId xmlns:p14="http://schemas.microsoft.com/office/powerpoint/2010/main" val="572221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un and arrows in the sky&#10;&#10;Description automatically generated">
            <a:extLst>
              <a:ext uri="{FF2B5EF4-FFF2-40B4-BE49-F238E27FC236}">
                <a16:creationId xmlns:a16="http://schemas.microsoft.com/office/drawing/2014/main" id="{EC4EE8D2-92A7-2F3F-DD38-093225BE923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9000"/>
          </a:blip>
          <a:stretch>
            <a:fillRect/>
          </a:stretch>
        </p:blipFill>
        <p:spPr>
          <a:xfrm>
            <a:off x="1" y="-3594"/>
            <a:ext cx="12191999" cy="6865188"/>
          </a:xfrm>
          <a:prstGeom prst="rect">
            <a:avLst/>
          </a:prstGeom>
        </p:spPr>
      </p:pic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10698" y="118895"/>
            <a:ext cx="1794302" cy="1020511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Cognitive Developers</a:t>
            </a:r>
            <a:endParaRPr lang="en-IN" dirty="0"/>
          </a:p>
        </p:txBody>
      </p:sp>
      <p:pic>
        <p:nvPicPr>
          <p:cNvPr id="3" name="Picture 2" descr="A logo with a brain and text&#10;&#10;Description automatically generated">
            <a:extLst>
              <a:ext uri="{FF2B5EF4-FFF2-40B4-BE49-F238E27FC236}">
                <a16:creationId xmlns:a16="http://schemas.microsoft.com/office/drawing/2014/main" id="{E7E0D758-3DBD-F0D0-85E2-5758A8816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9053" y="-1438"/>
            <a:ext cx="1584386" cy="158438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BCC6D9F-5474-C2CA-F4EF-76966B0C2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solidFill>
                  <a:srgbClr val="FFFFFF"/>
                </a:solidFill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F2067-1C1D-E83B-FA4B-7D8CE4EB9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4157CD-488B-F0CE-4340-662E8FEB2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fld id="{677C3CE7-23F7-4828-823C-E0205DF2CF97}" type="slidenum">
              <a:rPr lang="en-US" sz="200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pPr/>
              <a:t>5</a:t>
            </a:fld>
            <a:endParaRPr lang="en-US" sz="2000">
              <a:solidFill>
                <a:schemeClr val="tx1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E2909B-0094-73CA-A8F6-6F70E8DEE613}"/>
              </a:ext>
            </a:extLst>
          </p:cNvPr>
          <p:cNvSpPr/>
          <p:nvPr/>
        </p:nvSpPr>
        <p:spPr>
          <a:xfrm>
            <a:off x="2876" y="6292969"/>
            <a:ext cx="12186248" cy="5693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/>
                <a:ea typeface="Calibri"/>
                <a:cs typeface="Calibri"/>
              </a:rPr>
              <a:t>PRPCEM HACKATHON' 25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8D54BC4-66FF-6E77-C573-57447FAD7D1B}"/>
              </a:ext>
            </a:extLst>
          </p:cNvPr>
          <p:cNvSpPr/>
          <p:nvPr/>
        </p:nvSpPr>
        <p:spPr>
          <a:xfrm>
            <a:off x="233173" y="1380744"/>
            <a:ext cx="5629656" cy="4468683"/>
          </a:xfrm>
          <a:prstGeom prst="round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		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Impact</a:t>
            </a:r>
          </a:p>
          <a:p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Encourages Data-Driven Decision Making:	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Promotes the use of analytics in personal and 	professional settings for better decision-making.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Bridges the Skill Gap: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Provides a platform for non-technical users to 	understand and utilize data effectively.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Democratizes Data Analysis:</a:t>
            </a:r>
          </a:p>
          <a:p>
            <a:pPr lvl="1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Makes data analytics accessible to individuals and organizations with limited resources.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Boosts Innovation:</a:t>
            </a:r>
          </a:p>
          <a:p>
            <a:pPr lvl="1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Enables users to identify patterns and trends, leading to innovative solutions in various fields.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6B691D-76CD-C0E0-72F1-2DFD3E6E7A84}"/>
              </a:ext>
            </a:extLst>
          </p:cNvPr>
          <p:cNvSpPr txBox="1"/>
          <p:nvPr/>
        </p:nvSpPr>
        <p:spPr>
          <a:xfrm>
            <a:off x="3010662" y="1787527"/>
            <a:ext cx="61676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D8DA8A0-0A7A-F4A2-5D3B-60762287D32A}"/>
              </a:ext>
            </a:extLst>
          </p:cNvPr>
          <p:cNvSpPr/>
          <p:nvPr/>
        </p:nvSpPr>
        <p:spPr>
          <a:xfrm>
            <a:off x="6326123" y="1380744"/>
            <a:ext cx="5629656" cy="4468683"/>
          </a:xfrm>
          <a:prstGeom prst="round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		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     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Benefits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Social: 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Provides affordable tools, empowering 	underprivileged communities to leverage data 	analytics.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Economic: 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Saves costs for startups by offering an alternative 	to expensive tools.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Educational: 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Enhances learning with a hands-on platform for 	students and educators to explore data  	concepts.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Technical: </a:t>
            </a:r>
          </a:p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Showcases open-source power with AI-driven 	insights and predictive analytics.</a:t>
            </a:r>
          </a:p>
        </p:txBody>
      </p:sp>
      <p:pic>
        <p:nvPicPr>
          <p:cNvPr id="26" name="Graphic 25" descr="Bullseye with solid fill">
            <a:extLst>
              <a:ext uri="{FF2B5EF4-FFF2-40B4-BE49-F238E27FC236}">
                <a16:creationId xmlns:a16="http://schemas.microsoft.com/office/drawing/2014/main" id="{29A8CE92-4B88-0C92-BB63-483CD1962A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47800" y="1424775"/>
            <a:ext cx="914400" cy="914400"/>
          </a:xfrm>
          <a:prstGeom prst="rect">
            <a:avLst/>
          </a:prstGeom>
        </p:spPr>
      </p:pic>
      <p:pic>
        <p:nvPicPr>
          <p:cNvPr id="28" name="Graphic 27" descr="Thumbs up sign with solid fill">
            <a:extLst>
              <a:ext uri="{FF2B5EF4-FFF2-40B4-BE49-F238E27FC236}">
                <a16:creationId xmlns:a16="http://schemas.microsoft.com/office/drawing/2014/main" id="{FC263222-836F-01B8-14B3-9C60B97F28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04725" y="1366001"/>
            <a:ext cx="699008" cy="69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419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open book with glowing lines and dots&#10;&#10;Description automatically generated">
            <a:extLst>
              <a:ext uri="{FF2B5EF4-FFF2-40B4-BE49-F238E27FC236}">
                <a16:creationId xmlns:a16="http://schemas.microsoft.com/office/drawing/2014/main" id="{66B72BFF-B336-511F-3623-6D58AEBDA93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-1437" y="-1437"/>
            <a:ext cx="12194874" cy="6860875"/>
          </a:xfrm>
          <a:prstGeom prst="rect">
            <a:avLst/>
          </a:prstGeom>
        </p:spPr>
      </p:pic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8798" y="79216"/>
            <a:ext cx="1746677" cy="1016159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Cognitive Developers</a:t>
            </a:r>
            <a:endParaRPr lang="en-IN" dirty="0"/>
          </a:p>
        </p:txBody>
      </p:sp>
      <p:pic>
        <p:nvPicPr>
          <p:cNvPr id="3" name="Picture 2" descr="A logo with a brain and text&#10;&#10;Description automatically generated">
            <a:extLst>
              <a:ext uri="{FF2B5EF4-FFF2-40B4-BE49-F238E27FC236}">
                <a16:creationId xmlns:a16="http://schemas.microsoft.com/office/drawing/2014/main" id="{E7E0D758-3DBD-F0D0-85E2-5758A8816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9053" y="-1438"/>
            <a:ext cx="1584386" cy="158438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BCC6D9F-5474-C2CA-F4EF-76966B0C2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rgbClr val="FFFFFF"/>
                </a:solidFill>
                <a:latin typeface="Times New Roman"/>
                <a:ea typeface="ＭＳ Ｐゴシック"/>
                <a:cs typeface="Times New Roman"/>
              </a:rPr>
              <a:t>RESEARCH  AND REFERENCES</a:t>
            </a:r>
            <a:endParaRPr lang="en-US" dirty="0">
              <a:ea typeface="ＭＳ Ｐゴシック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F4FE8-7255-05E9-8A83-B25E22DDB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7E636D-06AD-EF32-9C30-3FB2DC42D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fld id="{677C3CE7-23F7-4828-823C-E0205DF2CF97}" type="slidenum">
              <a:rPr lang="en-US" sz="2000">
                <a:solidFill>
                  <a:schemeClr val="tx1"/>
                </a:solidFill>
                <a:latin typeface="Times New Roman"/>
                <a:ea typeface="ＭＳ Ｐゴシック"/>
                <a:cs typeface="Times New Roman"/>
              </a:rPr>
              <a:pPr/>
              <a:t>6</a:t>
            </a:fld>
            <a:endParaRPr lang="en-US" sz="2000">
              <a:solidFill>
                <a:schemeClr val="tx1"/>
              </a:solidFill>
              <a:latin typeface="Times New Roman"/>
              <a:ea typeface="ＭＳ Ｐゴシック"/>
              <a:cs typeface="Times New Roman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D74535-63F6-51A6-5DD7-2FC53259EC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0355" y="1176028"/>
            <a:ext cx="93853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t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v"/>
              <a:defRPr/>
            </a:pPr>
            <a:r>
              <a:rPr lang="en-US" sz="2800" b="1" u="sng" dirty="0">
                <a:solidFill>
                  <a:srgbClr val="FFFFFF"/>
                </a:solidFill>
                <a:latin typeface="Arial"/>
                <a:ea typeface="ＭＳ Ｐゴシック"/>
                <a:cs typeface="Arial"/>
              </a:rPr>
              <a:t>Details / Links of the reference and research work</a:t>
            </a:r>
            <a:r>
              <a:rPr lang="en-US" sz="2800" dirty="0">
                <a:solidFill>
                  <a:srgbClr val="FFFFFF"/>
                </a:solidFill>
                <a:latin typeface="Arial"/>
                <a:ea typeface="ＭＳ Ｐゴシック"/>
                <a:cs typeface="Arial"/>
              </a:rPr>
              <a:t>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0CD8F3-AFAB-86B2-0EB7-2F8D97D724C3}"/>
              </a:ext>
            </a:extLst>
          </p:cNvPr>
          <p:cNvSpPr/>
          <p:nvPr/>
        </p:nvSpPr>
        <p:spPr>
          <a:xfrm>
            <a:off x="2876" y="6292969"/>
            <a:ext cx="12186248" cy="5693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/>
                <a:ea typeface="Calibri"/>
                <a:cs typeface="Calibri"/>
              </a:rPr>
              <a:t>PRPCEM HACKATHON' 25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6A092E-29D5-69A9-8236-DB4EA9E8B9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730" y="1864871"/>
            <a:ext cx="584209" cy="5715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3A95C5A-B113-DE08-0D13-229E9BD6C7D2}"/>
              </a:ext>
            </a:extLst>
          </p:cNvPr>
          <p:cNvSpPr txBox="1"/>
          <p:nvPr/>
        </p:nvSpPr>
        <p:spPr>
          <a:xfrm>
            <a:off x="1627632" y="1965960"/>
            <a:ext cx="8981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linkClick r:id="rId6"/>
              </a:rPr>
              <a:t>Github Repository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75B5E8-E153-FE7D-0526-1CA3FAA6C405}"/>
              </a:ext>
            </a:extLst>
          </p:cNvPr>
          <p:cNvSpPr txBox="1"/>
          <p:nvPr/>
        </p:nvSpPr>
        <p:spPr>
          <a:xfrm>
            <a:off x="832104" y="2596775"/>
            <a:ext cx="995355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Smits, A. J. (2012). Flow visualization: techniques and examples. World Scientific.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Danaher, J. (2018). Toward an ethics of AI assistants: An initial framework. Philosophy &amp; Technology, 31(4), 629-653.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Markman, A. B. (2013). Knowledge representation. Psychology Press.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Waskom, Michael L. "Seaborn: statistical data visualization." Journal of Open Source Software 6, no.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60 (2021): 3021.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Habib, M., &amp; </a:t>
            </a:r>
            <a:r>
              <a:rPr lang="en-US" dirty="0" err="1">
                <a:solidFill>
                  <a:schemeClr val="bg1"/>
                </a:solidFill>
              </a:rPr>
              <a:t>Okayli</a:t>
            </a:r>
            <a:r>
              <a:rPr lang="en-US" dirty="0">
                <a:solidFill>
                  <a:schemeClr val="bg1"/>
                </a:solidFill>
              </a:rPr>
              <a:t>, M. (2024). Evaluating the sensitivity of machine learning models to data preprocessing technique in concrete compressive strength estimation. Arabian Journal for Science and Engineering, 1-19.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Singh, S. and Singh, N. (2011) Big Data Analytics. 2012 International Conference on Communication,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Information &amp; Computing Technology Mumbai</a:t>
            </a:r>
            <a:r>
              <a:rPr lang="en-US" dirty="0">
                <a:solidFill>
                  <a:schemeClr val="bg2"/>
                </a:solidFill>
              </a:rPr>
              <a:t> India, IEEE, October 2011.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Müllner</a:t>
            </a:r>
            <a:r>
              <a:rPr lang="en-US" dirty="0">
                <a:solidFill>
                  <a:schemeClr val="bg2"/>
                </a:solidFill>
              </a:rPr>
              <a:t>, L. (2021). Knowledge-assisted visual analytics: data exploration and insight generation </a:t>
            </a:r>
            <a:r>
              <a:rPr lang="en-US">
                <a:solidFill>
                  <a:schemeClr val="bg2"/>
                </a:solidFill>
              </a:rPr>
              <a:t>of health </a:t>
            </a:r>
            <a:r>
              <a:rPr lang="en-US" dirty="0">
                <a:solidFill>
                  <a:schemeClr val="bg2"/>
                </a:solidFill>
              </a:rPr>
              <a:t>care data (Doctoral dissertation, Wien). </a:t>
            </a:r>
            <a:endParaRPr lang="en-IN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6840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8915</TotalTime>
  <Words>643</Words>
  <Application>Microsoft Office PowerPoint</Application>
  <PresentationFormat>Widescreen</PresentationFormat>
  <Paragraphs>93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ＭＳ Ｐゴシック</vt:lpstr>
      <vt:lpstr>Arial</vt:lpstr>
      <vt:lpstr>Calibri</vt:lpstr>
      <vt:lpstr>Times New Roman</vt:lpstr>
      <vt:lpstr>TradeGothic</vt:lpstr>
      <vt:lpstr>Wingdings</vt:lpstr>
      <vt:lpstr>Office Theme</vt:lpstr>
      <vt:lpstr>PowerPoint Presentation</vt:lpstr>
      <vt:lpstr>AI based Data Visualization Website</vt:lpstr>
      <vt:lpstr>TECHNICAL  APPROACH</vt:lpstr>
      <vt:lpstr>FEASIBILITY AND VIABILITY</vt:lpstr>
      <vt:lpstr>IMPACT AND BENEFITS</vt:lpstr>
      <vt:lpstr>RESEARCH 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Krushna Mohod</cp:lastModifiedBy>
  <cp:revision>391</cp:revision>
  <dcterms:created xsi:type="dcterms:W3CDTF">2013-12-12T18:46:50Z</dcterms:created>
  <dcterms:modified xsi:type="dcterms:W3CDTF">2025-01-12T10:38:08Z</dcterms:modified>
  <cp:category/>
</cp:coreProperties>
</file>

<file path=docProps/thumbnail.jpeg>
</file>